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60" r:id="rId4"/>
    <p:sldId id="277" r:id="rId5"/>
    <p:sldId id="278" r:id="rId6"/>
    <p:sldId id="279" r:id="rId7"/>
    <p:sldId id="280" r:id="rId8"/>
    <p:sldId id="273" r:id="rId9"/>
    <p:sldId id="274" r:id="rId10"/>
    <p:sldId id="282" r:id="rId11"/>
    <p:sldId id="276" r:id="rId12"/>
    <p:sldId id="268" r:id="rId13"/>
  </p:sldIdLst>
  <p:sldSz cx="12192000" cy="6858000"/>
  <p:notesSz cx="6858000" cy="9144000"/>
  <p:embeddedFontLst>
    <p:embeddedFont>
      <p:font typeface="맑은 고딕" panose="020B0503020000020004" pitchFamily="50" charset="-127"/>
      <p:regular r:id="rId15"/>
      <p:bold r:id="rId16"/>
    </p:embeddedFont>
    <p:embeddedFont>
      <p:font typeface="배달의민족 주아" panose="02020603020101020101" pitchFamily="18" charset="-127"/>
      <p:regular r:id="rId1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176" autoAdjust="0"/>
    <p:restoredTop sz="93844" autoAdjust="0"/>
  </p:normalViewPr>
  <p:slideViewPr>
    <p:cSldViewPr snapToGrid="0">
      <p:cViewPr varScale="1">
        <p:scale>
          <a:sx n="80" d="100"/>
          <a:sy n="80" d="100"/>
        </p:scale>
        <p:origin x="114" y="2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84D871-9B75-4CF2-B05B-C10BE2AD6D0E}" type="datetimeFigureOut">
              <a:rPr lang="ko-KR" altLang="en-US" smtClean="0"/>
              <a:t>2021-10-13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307B9E-8872-4F37-83FA-A09C815CBC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61694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307B9E-8872-4F37-83FA-A09C815CBC20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67265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307B9E-8872-4F37-83FA-A09C815CBC20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79542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307B9E-8872-4F37-83FA-A09C815CBC20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67610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307B9E-8872-4F37-83FA-A09C815CBC20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88764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307B9E-8872-4F37-83FA-A09C815CBC20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81589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307B9E-8872-4F37-83FA-A09C815CBC20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77658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307B9E-8872-4F37-83FA-A09C815CBC20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78193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307B9E-8872-4F37-83FA-A09C815CBC20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07061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CFB47-A7A6-4F53-914F-C6EA176D857D}" type="datetime1">
              <a:rPr lang="ko-KR" altLang="en-US" smtClean="0"/>
              <a:t>2021-10-13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54EA7-2DE1-4287-B182-9E3F397FDC6B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133992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9B9BBD-5688-47AE-A557-3B587363CEFA}" type="datetime1">
              <a:rPr lang="ko-KR" altLang="en-US" smtClean="0"/>
              <a:t>2021-10-13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54EA7-2DE1-4287-B182-9E3F397FDC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22081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314A3-B26E-44C7-8B9A-FEA21CDC018E}" type="datetime1">
              <a:rPr lang="ko-KR" altLang="en-US" smtClean="0"/>
              <a:t>2021-10-13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54EA7-2DE1-4287-B182-9E3F397FDC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72745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B048C-3EC4-4EA2-B843-305DA6A16917}" type="datetime1">
              <a:rPr lang="ko-KR" altLang="en-US" smtClean="0"/>
              <a:t>2021-10-13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54EA7-2DE1-4287-B182-9E3F397FDC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62881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959C31-F3D2-481A-BB72-A5D7C195F008}" type="datetime1">
              <a:rPr lang="ko-KR" altLang="en-US" smtClean="0"/>
              <a:t>2021-10-13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54EA7-2DE1-4287-B182-9E3F397FDC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8700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FD519-95A8-4B37-A72B-C8799EE68CE3}" type="datetime1">
              <a:rPr lang="ko-KR" altLang="en-US" smtClean="0"/>
              <a:t>2021-10-13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54EA7-2DE1-4287-B182-9E3F397FDC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86055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CCAA2-7ABD-4E23-8BDC-AB16B9EA17DF}" type="datetime1">
              <a:rPr lang="ko-KR" altLang="en-US" smtClean="0"/>
              <a:t>2021-10-13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54EA7-2DE1-4287-B182-9E3F397FDC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763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1AD1A-6086-4DA4-BE09-9727A65B3B66}" type="datetime1">
              <a:rPr lang="ko-KR" altLang="en-US" smtClean="0"/>
              <a:t>2021-10-13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54EA7-2DE1-4287-B182-9E3F397FDC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85113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C2399-E5A3-4865-98FC-72B899DB4862}" type="datetime1">
              <a:rPr lang="ko-KR" altLang="en-US" smtClean="0"/>
              <a:t>2021-10-13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54EA7-2DE1-4287-B182-9E3F397FDC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29026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C15C0-3381-4E52-B098-1DBE3040BE9F}" type="datetime1">
              <a:rPr lang="ko-KR" altLang="en-US" smtClean="0"/>
              <a:t>2021-10-13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54EA7-2DE1-4287-B182-9E3F397FDC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05455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FD22F-B88F-46A9-B07E-7D7D62E065C8}" type="datetime1">
              <a:rPr lang="ko-KR" altLang="en-US" smtClean="0"/>
              <a:t>2021-10-13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54EA7-2DE1-4287-B182-9E3F397FDC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57373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315EB4-A8C6-4804-AF80-08E26E6479B6}" type="datetime1">
              <a:rPr lang="ko-KR" altLang="en-US" smtClean="0"/>
              <a:t>2021-10-13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1pPr>
          </a:lstStyle>
          <a:p>
            <a:fld id="{34354EA7-2DE1-4287-B182-9E3F397FDC6B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929710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11" Type="http://schemas.openxmlformats.org/officeDocument/2006/relationships/image" Target="../media/image54.png"/><Relationship Id="rId5" Type="http://schemas.openxmlformats.org/officeDocument/2006/relationships/image" Target="../media/image48.png"/><Relationship Id="rId10" Type="http://schemas.openxmlformats.org/officeDocument/2006/relationships/image" Target="../media/image53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jpe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sz="8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Game Designer</a:t>
            </a:r>
            <a:endParaRPr lang="ko-KR" altLang="en-US" sz="8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ko-KR" altLang="en-US" sz="4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포 트 폴 리 오</a:t>
            </a:r>
            <a:endParaRPr lang="ko-KR" altLang="en-US" sz="4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25" t="24576" r="78967" b="63659"/>
          <a:stretch/>
        </p:blipFill>
        <p:spPr>
          <a:xfrm>
            <a:off x="180253" y="4530467"/>
            <a:ext cx="532800" cy="540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253" y="5302732"/>
            <a:ext cx="540000" cy="5400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253" y="6074997"/>
            <a:ext cx="540000" cy="540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69852" y="4615801"/>
            <a:ext cx="13082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임 건 호</a:t>
            </a:r>
            <a:endParaRPr lang="en-US" altLang="ko-KR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69852" y="5341899"/>
            <a:ext cx="24079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010-5285-2385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69853" y="6114164"/>
            <a:ext cx="25485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rjsgh2119@gmail.com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54EA7-2DE1-4287-B182-9E3F397FDC6B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9787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시간의 마녀</a:t>
            </a:r>
            <a:r>
              <a:rPr lang="en-US" altLang="ko-KR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en-US" altLang="ko-KR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02</a:t>
            </a:r>
            <a:r>
              <a:rPr lang="en-US" altLang="ko-KR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endParaRPr lang="ko-KR" altLang="en-US" dirty="0">
              <a:solidFill>
                <a:srgbClr val="FF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717452" y="1308296"/>
            <a:ext cx="3780000" cy="10800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54EA7-2DE1-4287-B182-9E3F397FDC6B}" type="slidenum">
              <a:rPr lang="ko-KR" altLang="en-US" smtClean="0"/>
              <a:t>10</a:t>
            </a:fld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5227388" y="636383"/>
            <a:ext cx="6126412" cy="79383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ko-KR" altLang="en-US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장르</a:t>
            </a:r>
            <a:r>
              <a:rPr lang="en-US" altLang="ko-KR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	</a:t>
            </a:r>
            <a:r>
              <a:rPr lang="en-US" altLang="ko-KR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 </a:t>
            </a:r>
            <a:r>
              <a:rPr lang="ko-KR" altLang="en-US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샌드박스 </a:t>
            </a:r>
            <a:r>
              <a:rPr lang="ko-KR" altLang="en-US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플랫포머</a:t>
            </a:r>
            <a:r>
              <a:rPr lang="en-US" altLang="ko-KR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		</a:t>
            </a:r>
            <a:r>
              <a:rPr lang="ko-KR" altLang="en-US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시점</a:t>
            </a:r>
            <a:r>
              <a:rPr lang="en-US" altLang="ko-KR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	:  1</a:t>
            </a:r>
            <a:r>
              <a:rPr lang="ko-KR" altLang="en-US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인칭</a:t>
            </a:r>
            <a:r>
              <a:rPr lang="en-US" altLang="ko-KR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3</a:t>
            </a:r>
            <a:r>
              <a:rPr lang="ko-KR" altLang="en-US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인칭</a:t>
            </a:r>
            <a:endParaRPr lang="en-US" altLang="ko-KR" dirty="0">
              <a:solidFill>
                <a:sysClr val="windowText" lastClr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defRPr/>
            </a:pPr>
            <a:r>
              <a:rPr lang="ko-KR" altLang="en-US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제작 </a:t>
            </a:r>
            <a:r>
              <a:rPr lang="ko-KR" altLang="en-US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툴</a:t>
            </a:r>
            <a:r>
              <a:rPr lang="en-US" altLang="ko-KR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	:  C++, Unreal Engine4 </a:t>
            </a:r>
            <a:r>
              <a:rPr lang="en-US" altLang="ko-KR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	</a:t>
            </a:r>
            <a:r>
              <a:rPr lang="ko-KR" altLang="en-US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제작 인원 </a:t>
            </a:r>
            <a:r>
              <a:rPr lang="en-US" altLang="ko-KR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	:  3</a:t>
            </a:r>
            <a:r>
              <a:rPr lang="ko-KR" altLang="en-US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인</a:t>
            </a:r>
            <a:endParaRPr lang="en-US" altLang="ko-KR" dirty="0">
              <a:solidFill>
                <a:sysClr val="windowText" lastClr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141" y="2101631"/>
            <a:ext cx="1920000" cy="1080000"/>
          </a:xfrm>
          <a:prstGeom prst="rect">
            <a:avLst/>
          </a:prstGeom>
        </p:spPr>
      </p:pic>
      <p:sp>
        <p:nvSpPr>
          <p:cNvPr id="29" name="직사각형 28"/>
          <p:cNvSpPr/>
          <p:nvPr/>
        </p:nvSpPr>
        <p:spPr>
          <a:xfrm>
            <a:off x="1510727" y="3279921"/>
            <a:ext cx="808825" cy="216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4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배치 </a:t>
            </a:r>
            <a:r>
              <a:rPr lang="ko-KR" altLang="en-US" sz="1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모드</a:t>
            </a:r>
          </a:p>
        </p:txBody>
      </p:sp>
      <p:cxnSp>
        <p:nvCxnSpPr>
          <p:cNvPr id="31" name="직선 연결선 30"/>
          <p:cNvCxnSpPr/>
          <p:nvPr/>
        </p:nvCxnSpPr>
        <p:spPr>
          <a:xfrm>
            <a:off x="6103732" y="1690688"/>
            <a:ext cx="0" cy="468000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그림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0984" y="2093859"/>
            <a:ext cx="1920000" cy="1080000"/>
          </a:xfrm>
          <a:prstGeom prst="rect">
            <a:avLst/>
          </a:prstGeom>
        </p:spPr>
      </p:pic>
      <p:sp>
        <p:nvSpPr>
          <p:cNvPr id="34" name="직사각형 33"/>
          <p:cNvSpPr/>
          <p:nvPr/>
        </p:nvSpPr>
        <p:spPr>
          <a:xfrm>
            <a:off x="3941024" y="3279922"/>
            <a:ext cx="779918" cy="216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4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인벤토리</a:t>
            </a:r>
            <a:endParaRPr lang="ko-KR" altLang="en-US" sz="1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5140" y="3592574"/>
            <a:ext cx="1920000" cy="1080000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70983" y="3577030"/>
            <a:ext cx="1920000" cy="1080000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5140" y="5083517"/>
            <a:ext cx="1920000" cy="1080000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70983" y="5083517"/>
            <a:ext cx="1920000" cy="1080000"/>
          </a:xfrm>
          <a:prstGeom prst="rect">
            <a:avLst/>
          </a:prstGeom>
        </p:spPr>
      </p:pic>
      <p:sp>
        <p:nvSpPr>
          <p:cNvPr id="23" name="직사각형 22"/>
          <p:cNvSpPr/>
          <p:nvPr/>
        </p:nvSpPr>
        <p:spPr>
          <a:xfrm>
            <a:off x="1444051" y="4763676"/>
            <a:ext cx="942175" cy="216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4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커맨드 모드</a:t>
            </a:r>
            <a:endParaRPr lang="ko-KR" altLang="en-US" sz="1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3683849" y="4738138"/>
            <a:ext cx="1294268" cy="216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4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시간 마법 타겟팅</a:t>
            </a:r>
            <a:endParaRPr lang="ko-KR" altLang="en-US" sz="1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190050" y="6232366"/>
            <a:ext cx="1450175" cy="216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4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물 블록 흐르는 모습</a:t>
            </a:r>
            <a:endParaRPr lang="ko-KR" altLang="en-US" sz="1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3517756" y="6232366"/>
            <a:ext cx="1625017" cy="216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4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용암 블록 커맨드 적용 </a:t>
            </a:r>
            <a:endParaRPr lang="ko-KR" altLang="en-US" sz="1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2655108" y="1706278"/>
            <a:ext cx="1185706" cy="28151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6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인 게임 화면</a:t>
            </a:r>
            <a:endParaRPr lang="en-US" altLang="ko-KR" sz="1600" dirty="0">
              <a:solidFill>
                <a:sysClr val="windowText" lastClr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8689121" y="1706278"/>
            <a:ext cx="954275" cy="28151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6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게임 설명</a:t>
            </a:r>
            <a:endParaRPr lang="en-US" altLang="ko-KR" sz="1600" dirty="0">
              <a:solidFill>
                <a:sysClr val="windowText" lastClr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7006259" y="2161006"/>
            <a:ext cx="4320000" cy="177789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ko-KR" altLang="en-US" sz="14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 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캐릭터는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WASD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로 이동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R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로 배치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커맨드 모드 변경</a:t>
            </a:r>
            <a:endParaRPr lang="en-US" altLang="ko-KR" sz="1400" dirty="0" smtClean="0">
              <a:solidFill>
                <a:sysClr val="windowText" lastClr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2.  U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는 배치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플레이 모드 변경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I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는 인벤토리 열기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O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는 저장</a:t>
            </a:r>
            <a:endParaRPr lang="en-US" altLang="ko-KR" sz="1400" dirty="0" smtClean="0">
              <a:solidFill>
                <a:sysClr val="windowText" lastClr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3. 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배치 모드 왼쪽 클릭은 블록 배치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오른쪽 클릭은 블록 제거</a:t>
            </a:r>
            <a:endParaRPr lang="en-US" altLang="ko-KR" sz="1400" dirty="0" smtClean="0">
              <a:solidFill>
                <a:sysClr val="windowText" lastClr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4. 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커맨드 모드 왼쪽 클릭은 커맨드 리스트 열기</a:t>
            </a:r>
            <a:endParaRPr lang="en-US" altLang="ko-KR" sz="1400" dirty="0" smtClean="0">
              <a:solidFill>
                <a:sysClr val="windowText" lastClr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5. 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플레이 모드 왼쪽 클릭은 타겟 지정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Q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는 회귀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E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는 가속</a:t>
            </a:r>
            <a:endParaRPr lang="en-US" altLang="ko-KR" sz="1400" dirty="0" smtClean="0">
              <a:solidFill>
                <a:sysClr val="windowText" lastClr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6. 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게임 시작 시 또는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O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로 저장된 맵 불러오기 가능</a:t>
            </a:r>
            <a:endParaRPr lang="en-US" altLang="ko-KR" sz="1400" dirty="0" smtClean="0">
              <a:solidFill>
                <a:sysClr val="windowText" lastClr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7. 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배치 모드에서 블록을 배치하고 커맨드 모드로 블록 컨트롤</a:t>
            </a:r>
            <a:endParaRPr lang="en-US" altLang="ko-KR" sz="1400" dirty="0" smtClean="0">
              <a:solidFill>
                <a:sysClr val="windowText" lastClr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8. 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플레이 모드에서 만든 맵을 즐기기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en-US" altLang="ko-KR" sz="1400" dirty="0" smtClean="0">
              <a:solidFill>
                <a:sysClr val="windowText" lastClr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7590379" y="4123726"/>
            <a:ext cx="3151757" cy="28151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16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C++ </a:t>
            </a:r>
            <a:r>
              <a:rPr lang="ko-KR" altLang="en-US" sz="16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코드 </a:t>
            </a:r>
            <a:r>
              <a:rPr lang="ko-KR" altLang="en-US" sz="16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일부</a:t>
            </a:r>
            <a:r>
              <a:rPr lang="en-US" altLang="ko-KR" sz="16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Unreal Engine4 </a:t>
            </a:r>
            <a:r>
              <a:rPr lang="ko-KR" altLang="en-US" sz="16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일부</a:t>
            </a:r>
            <a:endParaRPr lang="en-US" altLang="ko-KR" sz="1600" dirty="0">
              <a:solidFill>
                <a:sysClr val="windowText" lastClr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79822" y="4763676"/>
            <a:ext cx="2046657" cy="10800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09975" y="4763676"/>
            <a:ext cx="1347353" cy="10800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717623" y="4759854"/>
            <a:ext cx="815247" cy="10800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158016" y="4759854"/>
            <a:ext cx="458919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801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게임 이해도</a:t>
            </a:r>
            <a:endParaRPr lang="ko-KR" altLang="en-US" dirty="0">
              <a:solidFill>
                <a:srgbClr val="FF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717452" y="1308296"/>
            <a:ext cx="2880000" cy="10800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841596" y="5625626"/>
            <a:ext cx="9521604" cy="681013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4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위와 같이 다양한 게임 장르에서 높은 게임 이해도를 바탕으로 높은 순위에 등극하기도 했으며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대회에 나간 적도 있습니다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pPr algn="ctr">
              <a:defRPr/>
            </a:pP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또한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단순히 게임 플레이에만 집중하지 않고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내가 잘한다고 생각하는 분야의 공략 글을 작성하기도 하며 게임의 이해도를 높여왔습니다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</p:txBody>
      </p:sp>
      <p:sp>
        <p:nvSpPr>
          <p:cNvPr id="18" name="슬라이드 번호 개체 틀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54EA7-2DE1-4287-B182-9E3F397FDC6B}" type="slidenum">
              <a:rPr lang="ko-KR" altLang="en-US" smtClean="0"/>
              <a:t>11</a:t>
            </a:fld>
            <a:endParaRPr lang="ko-KR" altLang="en-US"/>
          </a:p>
        </p:txBody>
      </p:sp>
      <p:pic>
        <p:nvPicPr>
          <p:cNvPr id="20" name="Picture 2" descr="https://cdn.discordapp.com/attachments/860753847588356120/897479729471451187/A3__Screenshot_2020.03.12_23.51.17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828" y="1918955"/>
            <a:ext cx="1921425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직사각형 20"/>
          <p:cNvSpPr/>
          <p:nvPr/>
        </p:nvSpPr>
        <p:spPr>
          <a:xfrm>
            <a:off x="1019978" y="3131409"/>
            <a:ext cx="1743124" cy="32591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A3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배틀로얄 순위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13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위</a:t>
            </a:r>
            <a:endParaRPr lang="en-US" altLang="ko-KR" sz="1400" dirty="0">
              <a:solidFill>
                <a:sysClr val="windowText" lastClr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9764" y="3772771"/>
            <a:ext cx="1918946" cy="1080000"/>
          </a:xfrm>
          <a:prstGeom prst="rect">
            <a:avLst/>
          </a:prstGeom>
        </p:spPr>
      </p:pic>
      <p:sp>
        <p:nvSpPr>
          <p:cNvPr id="27" name="직사각형 26"/>
          <p:cNvSpPr/>
          <p:nvPr/>
        </p:nvSpPr>
        <p:spPr>
          <a:xfrm>
            <a:off x="3499202" y="3106725"/>
            <a:ext cx="1788972" cy="32591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400" dirty="0" err="1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이터널</a:t>
            </a:r>
            <a:r>
              <a:rPr lang="ko-KR" altLang="en-US" sz="14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리턴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랭킹 </a:t>
            </a:r>
            <a:r>
              <a:rPr lang="en-US" altLang="ko-KR" sz="14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267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위</a:t>
            </a:r>
            <a:endParaRPr lang="en-US" altLang="ko-KR" sz="1400" dirty="0">
              <a:solidFill>
                <a:sysClr val="windowText" lastClr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09881" y="1924180"/>
            <a:ext cx="567614" cy="1080000"/>
          </a:xfrm>
          <a:prstGeom prst="rect">
            <a:avLst/>
          </a:prstGeom>
        </p:spPr>
      </p:pic>
      <p:sp>
        <p:nvSpPr>
          <p:cNvPr id="29" name="직사각형 28"/>
          <p:cNvSpPr/>
          <p:nvPr/>
        </p:nvSpPr>
        <p:spPr>
          <a:xfrm>
            <a:off x="8104745" y="3106725"/>
            <a:ext cx="2258455" cy="32347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400" dirty="0" err="1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이터널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리턴 솔로 대회 결승 진출</a:t>
            </a:r>
            <a:endParaRPr lang="en-US" altLang="ko-KR" sz="1400" dirty="0">
              <a:solidFill>
                <a:sysClr val="windowText" lastClr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2050" name="Picture 2" descr="https://cdn.discordapp.com/attachments/860753847588356120/897480552318378054/unknown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8257" y="1868540"/>
            <a:ext cx="1911429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8868194" y="2613286"/>
            <a:ext cx="365777" cy="109537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2" name="Picture 4" descr="https://cdn.discordapp.com/attachments/860753847588356120/897485203155607552/unknown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4649" y="1876928"/>
            <a:ext cx="2163396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직사각형 31"/>
          <p:cNvSpPr/>
          <p:nvPr/>
        </p:nvSpPr>
        <p:spPr>
          <a:xfrm>
            <a:off x="5562939" y="3106725"/>
            <a:ext cx="2263139" cy="32591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400" dirty="0" err="1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이터널</a:t>
            </a:r>
            <a:r>
              <a:rPr lang="ko-KR" altLang="en-US" sz="14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리턴 캠퍼스 배 결승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진출</a:t>
            </a:r>
            <a:endParaRPr lang="en-US" altLang="ko-KR" sz="1400" dirty="0">
              <a:solidFill>
                <a:sysClr val="windowText" lastClr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1050988" y="5000112"/>
            <a:ext cx="1681103" cy="32591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4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미니어스 모험 순위 </a:t>
            </a:r>
            <a:r>
              <a:rPr lang="en-US" altLang="ko-KR" sz="14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</a:t>
            </a:r>
            <a:r>
              <a:rPr lang="ko-KR" altLang="en-US" sz="14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위</a:t>
            </a:r>
            <a:endParaRPr lang="en-US" altLang="ko-KR" sz="1400" dirty="0">
              <a:solidFill>
                <a:sysClr val="windowText" lastClr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6425984" y="2262955"/>
            <a:ext cx="466306" cy="10511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5" name="Picture 10" descr="https://cdn.discordapp.com/attachments/860753847588356120/897482736879677471/unknown.png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07" r="23566"/>
          <a:stretch/>
        </p:blipFill>
        <p:spPr bwMode="auto">
          <a:xfrm>
            <a:off x="3686679" y="3883813"/>
            <a:ext cx="3780693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직사각형 35"/>
          <p:cNvSpPr/>
          <p:nvPr/>
        </p:nvSpPr>
        <p:spPr>
          <a:xfrm>
            <a:off x="4347009" y="5000112"/>
            <a:ext cx="2431860" cy="32591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파티파티 데코플레이 공략 글 작성</a:t>
            </a:r>
            <a:endParaRPr lang="en-US" altLang="ko-KR" sz="1400" dirty="0">
              <a:solidFill>
                <a:sysClr val="windowText" lastClr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37" name="Picture 8" descr="https://cdn.discordapp.com/attachments/860753847588356120/897480639052406854/unknown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9686" y="3714202"/>
            <a:ext cx="192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직사각형 37"/>
          <p:cNvSpPr/>
          <p:nvPr/>
        </p:nvSpPr>
        <p:spPr>
          <a:xfrm>
            <a:off x="8533062" y="5000112"/>
            <a:ext cx="1393247" cy="32591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400" dirty="0" err="1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엘리온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전장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64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위</a:t>
            </a:r>
            <a:endParaRPr lang="en-US" altLang="ko-KR" sz="1400" dirty="0">
              <a:solidFill>
                <a:sysClr val="windowText" lastClr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80014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25" t="24576" r="78967" b="63659"/>
          <a:stretch/>
        </p:blipFill>
        <p:spPr>
          <a:xfrm>
            <a:off x="180253" y="4530467"/>
            <a:ext cx="532800" cy="540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253" y="5302732"/>
            <a:ext cx="540000" cy="5400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253" y="6074997"/>
            <a:ext cx="540000" cy="540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69852" y="4615801"/>
            <a:ext cx="13082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임 건 호</a:t>
            </a:r>
            <a:endParaRPr lang="en-US" altLang="ko-KR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69852" y="5341899"/>
            <a:ext cx="24079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010-5285-2385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69853" y="6114164"/>
            <a:ext cx="25485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rjsgh2119@gmail.com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0" name="제목 1"/>
          <p:cNvSpPr txBox="1">
            <a:spLocks/>
          </p:cNvSpPr>
          <p:nvPr/>
        </p:nvSpPr>
        <p:spPr>
          <a:xfrm>
            <a:off x="1524000" y="1781786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8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이상입니다</a:t>
            </a:r>
            <a:r>
              <a:rPr lang="en-US" altLang="ko-KR" sz="8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ko-KR" altLang="en-US" sz="8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54EA7-2DE1-4287-B182-9E3F397FDC6B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9695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게임 </a:t>
            </a:r>
            <a:r>
              <a:rPr lang="ko-KR" altLang="en-US" dirty="0" smtClean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기획</a:t>
            </a:r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경험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199" y="1825625"/>
            <a:ext cx="10317481" cy="4532972"/>
          </a:xfrm>
        </p:spPr>
        <p:txBody>
          <a:bodyPr>
            <a:normAutofit/>
          </a:bodyPr>
          <a:lstStyle/>
          <a:p>
            <a:r>
              <a:rPr lang="en-US" altLang="ko-KR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19.09 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~ </a:t>
            </a:r>
            <a:r>
              <a:rPr lang="en-US" altLang="ko-KR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19.10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	</a:t>
            </a:r>
            <a:r>
              <a:rPr lang="en-US" altLang="ko-KR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	Conquest </a:t>
            </a:r>
            <a:r>
              <a:rPr lang="en-US" altLang="ko-KR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모바일 전략 시뮬레이션 게임</a:t>
            </a:r>
            <a:r>
              <a:rPr lang="en-US" altLang="ko-KR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</a:p>
          <a:p>
            <a:endParaRPr lang="en-US" altLang="ko-KR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19.11 ~ 19.12		</a:t>
            </a:r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부서진 세계 </a:t>
            </a:r>
            <a:r>
              <a:rPr lang="en-US" altLang="ko-KR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모바일 수집형 </a:t>
            </a:r>
            <a:r>
              <a:rPr lang="en-US" altLang="ko-KR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RPG </a:t>
            </a:r>
            <a:r>
              <a:rPr lang="ko-KR" altLang="en-US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게임</a:t>
            </a:r>
            <a:r>
              <a:rPr lang="en-US" altLang="ko-KR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</a:p>
          <a:p>
            <a:endParaRPr lang="en-US" altLang="ko-KR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20.09 ~ 20.12		</a:t>
            </a:r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시간의 마녀 </a:t>
            </a:r>
            <a:r>
              <a:rPr lang="en-US" altLang="ko-KR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횡스크롤 </a:t>
            </a:r>
            <a:r>
              <a:rPr lang="ko-KR" altLang="en-US" sz="2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메트로배니아</a:t>
            </a:r>
            <a:r>
              <a:rPr lang="ko-KR" altLang="en-US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플랫포머 게임</a:t>
            </a:r>
            <a:r>
              <a:rPr lang="en-US" altLang="ko-KR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</a:p>
          <a:p>
            <a:endParaRPr lang="en-US" altLang="ko-KR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21.01 ~ 21.08		</a:t>
            </a:r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시간의 마녀 </a:t>
            </a:r>
            <a:r>
              <a:rPr lang="en-US" altLang="ko-KR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(3D </a:t>
            </a:r>
            <a:r>
              <a:rPr lang="ko-KR" altLang="en-US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샌드박스 플랫포머 게임</a:t>
            </a:r>
            <a:r>
              <a:rPr lang="en-US" altLang="ko-KR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 </a:t>
            </a:r>
            <a:r>
              <a:rPr lang="en-US" altLang="ko-KR" sz="2400" dirty="0" smtClean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[</a:t>
            </a:r>
            <a:r>
              <a:rPr lang="ko-KR" altLang="en-US" sz="2400" dirty="0" smtClean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졸업작품</a:t>
            </a:r>
            <a:r>
              <a:rPr lang="en-US" altLang="ko-KR" sz="2400" dirty="0" smtClean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]</a:t>
            </a:r>
          </a:p>
          <a:p>
            <a:endParaRPr lang="en-US" altLang="ko-KR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21.03 ~ 21.06		</a:t>
            </a:r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라스트 원 </a:t>
            </a:r>
            <a:r>
              <a:rPr lang="en-US" altLang="ko-KR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(2D </a:t>
            </a:r>
            <a:r>
              <a:rPr lang="ko-KR" altLang="en-US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추리</a:t>
            </a:r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전략 게임</a:t>
            </a:r>
            <a:r>
              <a:rPr lang="en-US" altLang="ko-KR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endParaRPr lang="ko-KR" altLang="en-US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717452" y="1308296"/>
            <a:ext cx="3600000" cy="10800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1008667" y="2300777"/>
            <a:ext cx="10080000" cy="10800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1008667" y="3332260"/>
            <a:ext cx="10080000" cy="10800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1008667" y="4363743"/>
            <a:ext cx="10080000" cy="10800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1008667" y="5295727"/>
            <a:ext cx="10080000" cy="10800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1008667" y="6309626"/>
            <a:ext cx="10080000" cy="10800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54EA7-2DE1-4287-B182-9E3F397FDC6B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1743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게임 </a:t>
            </a:r>
            <a:r>
              <a:rPr lang="ko-KR" altLang="en-US" dirty="0" smtClean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개발</a:t>
            </a:r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경험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717452" y="1308296"/>
            <a:ext cx="3600000" cy="10800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내용 개체 틀 2"/>
          <p:cNvSpPr>
            <a:spLocks noGrp="1"/>
          </p:cNvSpPr>
          <p:nvPr>
            <p:ph idx="1"/>
          </p:nvPr>
        </p:nvSpPr>
        <p:spPr>
          <a:xfrm>
            <a:off x="838199" y="1825625"/>
            <a:ext cx="10317481" cy="4532972"/>
          </a:xfrm>
        </p:spPr>
        <p:txBody>
          <a:bodyPr>
            <a:normAutofit/>
          </a:bodyPr>
          <a:lstStyle/>
          <a:p>
            <a:endParaRPr lang="en-US" altLang="ko-KR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19.09 ~ 19.12		</a:t>
            </a:r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드래곤 플라이트 </a:t>
            </a:r>
            <a:r>
              <a:rPr lang="en-US" altLang="ko-KR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(Python_</a:t>
            </a:r>
            <a:r>
              <a:rPr lang="ko-KR" altLang="en-US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종 스크롤 액션 슈팅 게임</a:t>
            </a:r>
            <a:r>
              <a:rPr lang="en-US" altLang="ko-KR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</a:p>
          <a:p>
            <a:endParaRPr lang="en-US" altLang="ko-KR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20.09 ~ 20.12		2D Battle Arena </a:t>
            </a:r>
            <a:r>
              <a:rPr lang="en-US" altLang="ko-KR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(C++_2D </a:t>
            </a:r>
            <a:r>
              <a:rPr lang="ko-KR" altLang="en-US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온라인 슈팅 게임</a:t>
            </a:r>
            <a:r>
              <a:rPr lang="en-US" altLang="ko-KR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</a:p>
          <a:p>
            <a:endParaRPr lang="en-US" altLang="ko-KR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21.01 ~ 21.08		</a:t>
            </a:r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시간의 마녀 </a:t>
            </a:r>
            <a:r>
              <a:rPr lang="en-US" altLang="ko-KR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(Unreal Engine5, C++_</a:t>
            </a:r>
          </a:p>
          <a:p>
            <a:pPr marL="0" indent="0">
              <a:buNone/>
            </a:pPr>
            <a:r>
              <a:rPr lang="en-US" altLang="ko-KR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                                                                   3D </a:t>
            </a:r>
            <a:r>
              <a:rPr lang="ko-KR" altLang="en-US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샌드박스 플랫포머 게임</a:t>
            </a:r>
            <a:r>
              <a:rPr lang="en-US" altLang="ko-KR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 </a:t>
            </a:r>
            <a:r>
              <a:rPr lang="en-US" altLang="ko-KR" sz="2400" dirty="0" smtClean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[</a:t>
            </a:r>
            <a:r>
              <a:rPr lang="ko-KR" altLang="en-US" sz="2400" dirty="0" smtClean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졸업작품</a:t>
            </a:r>
            <a:r>
              <a:rPr lang="en-US" altLang="ko-KR" sz="2400" dirty="0" smtClean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]</a:t>
            </a:r>
          </a:p>
          <a:p>
            <a:endParaRPr lang="en-US" altLang="ko-KR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1008667" y="2800388"/>
            <a:ext cx="10080000" cy="10800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1008667" y="3831871"/>
            <a:ext cx="10080000" cy="10800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1008667" y="5273588"/>
            <a:ext cx="10080000" cy="10800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54EA7-2DE1-4287-B182-9E3F397FDC6B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6505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Conquest(</a:t>
            </a:r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정복</a:t>
            </a:r>
            <a:r>
              <a:rPr lang="en-US" altLang="ko-KR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endParaRPr lang="ko-KR" altLang="en-US" dirty="0">
              <a:solidFill>
                <a:srgbClr val="FF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717452" y="1308296"/>
            <a:ext cx="3960000" cy="10800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0" name="직선 연결선 9"/>
          <p:cNvCxnSpPr/>
          <p:nvPr/>
        </p:nvCxnSpPr>
        <p:spPr>
          <a:xfrm>
            <a:off x="6103732" y="1847037"/>
            <a:ext cx="0" cy="4523651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>
          <a:xfrm>
            <a:off x="4250586" y="3945902"/>
            <a:ext cx="626136" cy="216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4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캐릭터</a:t>
            </a:r>
            <a:endParaRPr lang="ko-KR" altLang="en-US" sz="1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006259" y="2106738"/>
            <a:ext cx="4320000" cy="1890797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ko-KR" altLang="en-US" sz="14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1. 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용사들의 침입으로부터 </a:t>
            </a:r>
            <a:r>
              <a:rPr lang="ko-KR" altLang="en-US" sz="14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던전을 지키고</a:t>
            </a:r>
            <a:r>
              <a:rPr lang="en-US" altLang="ko-KR" sz="14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</a:t>
            </a:r>
            <a:r>
              <a:rPr lang="ko-KR" altLang="en-US" sz="14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마을을 침략하는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컨셉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2.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용사들의 </a:t>
            </a:r>
            <a:r>
              <a:rPr lang="ko-KR" altLang="en-US" sz="14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침입을 막으며 필드의 </a:t>
            </a:r>
            <a:r>
              <a:rPr lang="ko-KR" altLang="en-US" sz="14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모든 마을 </a:t>
            </a:r>
            <a:r>
              <a:rPr lang="ko-KR" altLang="en-US" sz="1400" dirty="0" smtClean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점령하면 클리</a:t>
            </a:r>
            <a:r>
              <a:rPr lang="ko-KR" altLang="en-US" sz="1400" dirty="0" smtClean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어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en-US" altLang="ko-KR" sz="1400" dirty="0">
              <a:solidFill>
                <a:sysClr val="windowText" lastClr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defRPr/>
            </a:pP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3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 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게임 클리어 시 히든피스 힌트 제공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4. 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캐릭터는 종족과 권능에 따라 특수 능력을 가짐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pPr>
              <a:defRPr/>
            </a:pP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5. 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다양한 명령 목록 중 하루에 한 번 선택하여 실행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6. 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명령 실행을 마치면 하루가 경과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7. </a:t>
            </a:r>
            <a:r>
              <a:rPr lang="ko-KR" altLang="en-US" sz="14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일정 날짜가 지날 때마다 용사들이 침입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8. </a:t>
            </a:r>
            <a:r>
              <a:rPr lang="en-US" altLang="ko-KR" sz="14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7</a:t>
            </a:r>
            <a:r>
              <a:rPr lang="ko-KR" altLang="en-US" sz="14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단계의 난이도 설정</a:t>
            </a:r>
            <a:r>
              <a:rPr lang="en-US" altLang="ko-KR" sz="14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 </a:t>
            </a:r>
            <a:r>
              <a:rPr lang="ko-KR" altLang="en-US" sz="14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이는 </a:t>
            </a:r>
            <a:r>
              <a:rPr lang="ko-KR" altLang="en-US" sz="14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다 </a:t>
            </a:r>
            <a:r>
              <a:rPr lang="ko-KR" altLang="en-US" sz="1400" dirty="0" err="1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회차</a:t>
            </a:r>
            <a:r>
              <a:rPr lang="ko-KR" altLang="en-US" sz="14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플레이</a:t>
            </a:r>
            <a:r>
              <a:rPr lang="ko-KR" altLang="en-US" sz="14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를 유도하기 위함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en-US" altLang="ko-KR" sz="1400" dirty="0">
              <a:solidFill>
                <a:sysClr val="windowText" lastClr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8" name="슬라이드 번호 개체 틀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54EA7-2DE1-4287-B182-9E3F397FDC6B}" type="slidenum">
              <a:rPr lang="ko-KR" altLang="en-US" smtClean="0"/>
              <a:t>4</a:t>
            </a:fld>
            <a:endParaRPr lang="ko-KR" altLang="en-US" dirty="0"/>
          </a:p>
        </p:txBody>
      </p:sp>
      <p:sp>
        <p:nvSpPr>
          <p:cNvPr id="38" name="직사각형 37"/>
          <p:cNvSpPr/>
          <p:nvPr/>
        </p:nvSpPr>
        <p:spPr>
          <a:xfrm>
            <a:off x="5227388" y="781175"/>
            <a:ext cx="6126412" cy="48273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ko-KR" altLang="en-US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장르</a:t>
            </a:r>
            <a:r>
              <a:rPr lang="en-US" altLang="ko-KR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	:  </a:t>
            </a:r>
            <a:r>
              <a:rPr lang="ko-KR" altLang="en-US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모바일 전략 시뮬레이션</a:t>
            </a:r>
            <a:r>
              <a:rPr lang="en-US" altLang="ko-KR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	</a:t>
            </a:r>
            <a:r>
              <a:rPr lang="ko-KR" altLang="en-US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시점</a:t>
            </a:r>
            <a:r>
              <a:rPr lang="en-US" altLang="ko-KR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	:  </a:t>
            </a:r>
            <a:r>
              <a:rPr lang="ko-KR" altLang="en-US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탑 </a:t>
            </a:r>
            <a:r>
              <a:rPr lang="ko-KR" altLang="en-US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뷰</a:t>
            </a:r>
            <a:endParaRPr lang="en-US" altLang="ko-KR" dirty="0" smtClean="0">
              <a:solidFill>
                <a:sysClr val="windowText" lastClr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2655108" y="1706278"/>
            <a:ext cx="1185706" cy="28151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6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기획서 일부</a:t>
            </a:r>
            <a:endParaRPr lang="en-US" altLang="ko-KR" sz="1600" dirty="0">
              <a:solidFill>
                <a:sysClr val="windowText" lastClr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8689121" y="1695413"/>
            <a:ext cx="954275" cy="28151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6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기획 설명</a:t>
            </a:r>
            <a:endParaRPr lang="en-US" altLang="ko-KR" sz="1600" dirty="0">
              <a:solidFill>
                <a:sysClr val="windowText" lastClr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849" y="4536199"/>
            <a:ext cx="2526626" cy="14400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849" y="2437867"/>
            <a:ext cx="2550000" cy="14400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74282" y="2428236"/>
            <a:ext cx="2578745" cy="144000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86230" y="4536199"/>
            <a:ext cx="2569471" cy="1440000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1491199" y="3945902"/>
            <a:ext cx="635924" cy="216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4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세계관</a:t>
            </a:r>
            <a:endParaRPr lang="ko-KR" altLang="en-US" sz="1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972147" y="6044769"/>
            <a:ext cx="1197636" cy="216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4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마을 침략 방법</a:t>
            </a:r>
            <a:endParaRPr lang="ko-KR" altLang="en-US" sz="1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247910" y="6044769"/>
            <a:ext cx="1145878" cy="216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4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침입 방어 방법</a:t>
            </a:r>
            <a:endParaRPr lang="ko-KR" altLang="en-US" sz="1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7006259" y="4557657"/>
            <a:ext cx="4320000" cy="932303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ko-KR" altLang="en-US" sz="14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1. 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처음 해본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PPT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게임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기획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2. 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세계관과 게임 플레이를 너무 크게 잡는 바람에 중도 포기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pPr>
              <a:defRPr/>
            </a:pP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14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 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높은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PPT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완성도를 위해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과하게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많은 것을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넣어 지저분함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en-US" altLang="ko-KR" sz="1400" dirty="0" smtClean="0">
              <a:solidFill>
                <a:sysClr val="windowText" lastClr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4. 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장문이 많아 가독성이 매우 떨어짐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en-US" altLang="ko-KR" sz="1400" dirty="0">
              <a:solidFill>
                <a:sysClr val="windowText" lastClr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6974990" y="5649087"/>
            <a:ext cx="4320000" cy="707263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en-US" altLang="ko-KR" sz="1400" dirty="0" smtClean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&lt;</a:t>
            </a:r>
            <a:r>
              <a:rPr lang="ko-KR" altLang="en-US" sz="1400" dirty="0" smtClean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결론</a:t>
            </a:r>
            <a:r>
              <a:rPr lang="en-US" altLang="ko-KR" sz="1400" dirty="0" smtClean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&gt; </a:t>
            </a:r>
          </a:p>
          <a:p>
            <a:pPr>
              <a:defRPr/>
            </a:pP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할 수 있는 기획과 하고 싶은 기획의 차이를 깨달음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읽는 사람을 생각하며 기획서를 작성해야 한다는 것을 깨달음</a:t>
            </a:r>
            <a:endParaRPr lang="en-US" altLang="ko-KR" sz="1400" dirty="0">
              <a:solidFill>
                <a:sysClr val="windowText" lastClr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8893027" y="4136837"/>
            <a:ext cx="546461" cy="28151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60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후기</a:t>
            </a:r>
            <a:endParaRPr lang="en-US" altLang="ko-KR" sz="1600" dirty="0">
              <a:solidFill>
                <a:sysClr val="windowText" lastClr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30689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부서진 세계</a:t>
            </a:r>
            <a:endParaRPr lang="ko-KR" altLang="en-US" dirty="0">
              <a:solidFill>
                <a:srgbClr val="FF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717452" y="1308296"/>
            <a:ext cx="2880000" cy="10800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0" name="직선 연결선 9"/>
          <p:cNvCxnSpPr/>
          <p:nvPr/>
        </p:nvCxnSpPr>
        <p:spPr>
          <a:xfrm>
            <a:off x="6103732" y="1847037"/>
            <a:ext cx="0" cy="4523651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>
          <a:xfrm>
            <a:off x="1326950" y="3333036"/>
            <a:ext cx="644190" cy="216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4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세계관</a:t>
            </a:r>
            <a:endParaRPr lang="ko-KR" altLang="en-US" sz="1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8" name="슬라이드 번호 개체 틀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54EA7-2DE1-4287-B182-9E3F397FDC6B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38" name="직사각형 37"/>
          <p:cNvSpPr/>
          <p:nvPr/>
        </p:nvSpPr>
        <p:spPr>
          <a:xfrm>
            <a:off x="5227388" y="781175"/>
            <a:ext cx="6126412" cy="48273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ko-KR" altLang="en-US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장르</a:t>
            </a:r>
            <a:r>
              <a:rPr lang="en-US" altLang="ko-KR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	: </a:t>
            </a:r>
            <a:r>
              <a:rPr lang="en-US" altLang="ko-KR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모바일 수집형 </a:t>
            </a:r>
            <a:r>
              <a:rPr lang="en-US" altLang="ko-KR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RPG		</a:t>
            </a:r>
            <a:r>
              <a:rPr lang="ko-KR" altLang="en-US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시점</a:t>
            </a:r>
            <a:r>
              <a:rPr lang="en-US" altLang="ko-KR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	:  </a:t>
            </a:r>
            <a:r>
              <a:rPr lang="ko-KR" altLang="en-US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탑 </a:t>
            </a:r>
            <a:r>
              <a:rPr lang="ko-KR" altLang="en-US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뷰</a:t>
            </a:r>
            <a:endParaRPr lang="en-US" altLang="ko-KR" dirty="0" smtClean="0">
              <a:solidFill>
                <a:sysClr val="windowText" lastClr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2655108" y="1706278"/>
            <a:ext cx="1185706" cy="28151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6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기획서 일부</a:t>
            </a:r>
            <a:endParaRPr lang="en-US" altLang="ko-KR" sz="1600" dirty="0">
              <a:solidFill>
                <a:sysClr val="windowText" lastClr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8784" y="2153643"/>
            <a:ext cx="1691442" cy="10800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315" y="2055882"/>
            <a:ext cx="1693460" cy="1080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2354" y="3685802"/>
            <a:ext cx="1655065" cy="108000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96865" y="3549036"/>
            <a:ext cx="1757175" cy="108000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40814" y="5123442"/>
            <a:ext cx="1698242" cy="108000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2315" y="5097934"/>
            <a:ext cx="1695142" cy="1080000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1121383" y="4823542"/>
            <a:ext cx="1121372" cy="216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4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영웅 속성 설정</a:t>
            </a:r>
            <a:endParaRPr lang="ko-KR" altLang="en-US" sz="1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242495" y="6327128"/>
            <a:ext cx="813100" cy="216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4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전투 효과</a:t>
            </a:r>
            <a:endParaRPr lang="ko-KR" altLang="en-US" sz="1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4123615" y="3282295"/>
            <a:ext cx="821780" cy="216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4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게임 컨셉</a:t>
            </a:r>
            <a:endParaRPr lang="ko-KR" altLang="en-US" sz="1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4029049" y="4794883"/>
            <a:ext cx="943224" cy="216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40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능력치 설정</a:t>
            </a:r>
            <a:endParaRPr lang="ko-KR" altLang="en-US" sz="1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3965738" y="6327128"/>
            <a:ext cx="1137534" cy="216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40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영웅 모집 설정</a:t>
            </a:r>
            <a:endParaRPr lang="ko-KR" altLang="en-US" sz="1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7006259" y="2106738"/>
            <a:ext cx="4320000" cy="1890797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ko-KR" altLang="en-US" sz="14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1. 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차원의 탑에서 멸망하여 부서진 세계의 과거를 바꾸는 컨셉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2. 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스토리 라인에 따라 </a:t>
            </a:r>
            <a:r>
              <a:rPr lang="en-US" altLang="ko-KR" sz="1400" dirty="0" smtClean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</a:t>
            </a:r>
            <a:r>
              <a:rPr lang="ko-KR" altLang="en-US" sz="1400" dirty="0" smtClean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층부터 </a:t>
            </a:r>
            <a:r>
              <a:rPr lang="en-US" altLang="ko-KR" sz="1400" dirty="0" smtClean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10</a:t>
            </a:r>
            <a:r>
              <a:rPr lang="ko-KR" altLang="en-US" sz="1400" dirty="0" smtClean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층까지 클리어하면 클리어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3. 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영웅들의 </a:t>
            </a:r>
            <a:r>
              <a:rPr lang="ko-KR" altLang="en-US" sz="1400" dirty="0" smtClean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직업은 </a:t>
            </a:r>
            <a:r>
              <a:rPr lang="en-US" altLang="ko-KR" sz="1400" dirty="0" smtClean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10</a:t>
            </a:r>
            <a:r>
              <a:rPr lang="ko-KR" altLang="en-US" sz="1400" dirty="0" smtClean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종</a:t>
            </a:r>
            <a:r>
              <a:rPr lang="en-US" altLang="ko-KR" sz="1400" dirty="0" smtClean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1400" dirty="0" smtClean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속성은 </a:t>
            </a:r>
            <a:r>
              <a:rPr lang="en-US" altLang="ko-KR" sz="14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6</a:t>
            </a:r>
            <a:r>
              <a:rPr lang="ko-KR" altLang="en-US" sz="1400" dirty="0" smtClean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종</a:t>
            </a:r>
            <a:r>
              <a:rPr lang="en-US" altLang="ko-KR" sz="1400" dirty="0" smtClean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1400" dirty="0" smtClean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상태이상 </a:t>
            </a:r>
            <a:r>
              <a:rPr lang="en-US" altLang="ko-KR" sz="1400" dirty="0" smtClean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10</a:t>
            </a:r>
            <a:r>
              <a:rPr lang="ko-KR" altLang="en-US" sz="1400" dirty="0" smtClean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종</a:t>
            </a:r>
            <a:endParaRPr lang="en-US" altLang="ko-KR" sz="1400" dirty="0" smtClean="0">
              <a:solidFill>
                <a:srgbClr val="FF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</a:t>
            </a:r>
            <a:r>
              <a:rPr lang="en-US" altLang="ko-KR" sz="1400" dirty="0" smtClean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 </a:t>
            </a:r>
            <a:r>
              <a:rPr lang="ko-KR" altLang="en-US" sz="14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1400" dirty="0" smtClean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능력치 종류 </a:t>
            </a:r>
            <a:r>
              <a:rPr lang="en-US" altLang="ko-KR" sz="1400" dirty="0" smtClean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14</a:t>
            </a:r>
            <a:r>
              <a:rPr lang="ko-KR" altLang="en-US" sz="1400" dirty="0" smtClean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종</a:t>
            </a:r>
            <a:r>
              <a:rPr lang="en-US" altLang="ko-KR" sz="1400" dirty="0" smtClean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1400" dirty="0" smtClean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버프 </a:t>
            </a:r>
            <a:r>
              <a:rPr lang="en-US" altLang="ko-KR" sz="1400" dirty="0" smtClean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7</a:t>
            </a:r>
            <a:r>
              <a:rPr lang="ko-KR" altLang="en-US" sz="1400" dirty="0" smtClean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종</a:t>
            </a:r>
            <a:r>
              <a:rPr lang="en-US" altLang="ko-KR" sz="1400" dirty="0" smtClean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1400" dirty="0" smtClean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특수 타입 </a:t>
            </a:r>
            <a:r>
              <a:rPr lang="en-US" altLang="ko-KR" sz="1400" dirty="0" smtClean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9</a:t>
            </a:r>
            <a:r>
              <a:rPr lang="ko-KR" altLang="en-US" sz="1400" dirty="0" smtClean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종</a:t>
            </a:r>
            <a:endParaRPr lang="en-US" altLang="ko-KR" sz="1400" dirty="0" smtClean="0">
              <a:solidFill>
                <a:srgbClr val="FF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5. </a:t>
            </a:r>
            <a:r>
              <a:rPr lang="ko-KR" altLang="en-US" sz="14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공략대는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5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인까지 설정 가능</a:t>
            </a:r>
            <a:endParaRPr lang="en-US" altLang="ko-KR" sz="1400" dirty="0" smtClean="0">
              <a:solidFill>
                <a:sysClr val="windowText" lastClr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6 .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전투는 턴 제로 진행</a:t>
            </a:r>
            <a:endParaRPr lang="en-US" altLang="ko-KR" sz="1400" dirty="0" smtClean="0">
              <a:solidFill>
                <a:sysClr val="windowText" lastClr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defRPr/>
            </a:pP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7. 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영웅 모집은 뽑기로 진행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 </a:t>
            </a: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8. 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영웅 별로 뽑을 수 있는 수의 제한이 있어 천장 형성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en-US" altLang="ko-KR" sz="1400" dirty="0" smtClean="0">
              <a:solidFill>
                <a:sysClr val="windowText" lastClr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8689121" y="1695413"/>
            <a:ext cx="954275" cy="28151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6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기획 설명</a:t>
            </a:r>
            <a:endParaRPr lang="en-US" altLang="ko-KR" sz="1600" dirty="0">
              <a:solidFill>
                <a:sysClr val="windowText" lastClr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7006259" y="4557657"/>
            <a:ext cx="4320000" cy="932303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ko-KR" altLang="en-US" sz="14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1. 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처음 해본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Word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게임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기획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2. 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가독성을 위해 두 페이지로 문서를 보도록 템플릿 설정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3. 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과하게 많은 설정 값으로 인한 전투 기획 어려움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8893027" y="4136837"/>
            <a:ext cx="546461" cy="28151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60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후기</a:t>
            </a:r>
            <a:endParaRPr lang="en-US" altLang="ko-KR" sz="1600" dirty="0">
              <a:solidFill>
                <a:sysClr val="windowText" lastClr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6974990" y="5649087"/>
            <a:ext cx="4320000" cy="707263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en-US" altLang="ko-KR" sz="1400" dirty="0" smtClean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&lt;</a:t>
            </a:r>
            <a:r>
              <a:rPr lang="ko-KR" altLang="en-US" sz="1400" dirty="0" smtClean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결론</a:t>
            </a:r>
            <a:r>
              <a:rPr lang="en-US" altLang="ko-KR" sz="1400" dirty="0" smtClean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&gt; </a:t>
            </a:r>
          </a:p>
          <a:p>
            <a:pPr>
              <a:defRPr/>
            </a:pP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우선 집중하여 기획해야 하는 것은 게임플레이라는 것을 깨달음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많은 세부 능력치가 높은 게임 완성도는 아니라는 것을 깨달음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en-US" altLang="ko-KR" sz="1400" dirty="0">
              <a:solidFill>
                <a:sysClr val="windowText" lastClr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8137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시간의 마녀</a:t>
            </a:r>
            <a:r>
              <a:rPr lang="en-US" altLang="ko-KR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en-US" altLang="ko-KR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01</a:t>
            </a:r>
            <a:r>
              <a:rPr lang="en-US" altLang="ko-KR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endParaRPr lang="ko-KR" altLang="en-US" dirty="0">
              <a:solidFill>
                <a:srgbClr val="FF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717452" y="1308296"/>
            <a:ext cx="3960000" cy="10800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0" name="직선 연결선 9"/>
          <p:cNvCxnSpPr/>
          <p:nvPr/>
        </p:nvCxnSpPr>
        <p:spPr>
          <a:xfrm>
            <a:off x="6103732" y="1847037"/>
            <a:ext cx="0" cy="4523651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슬라이드 번호 개체 틀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54EA7-2DE1-4287-B182-9E3F397FDC6B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38" name="직사각형 37"/>
          <p:cNvSpPr/>
          <p:nvPr/>
        </p:nvSpPr>
        <p:spPr>
          <a:xfrm>
            <a:off x="5227388" y="781175"/>
            <a:ext cx="6126412" cy="48273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ko-KR" altLang="en-US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장르</a:t>
            </a:r>
            <a:r>
              <a:rPr lang="en-US" altLang="ko-KR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	: </a:t>
            </a:r>
            <a:r>
              <a:rPr lang="en-US" altLang="ko-KR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</a:t>
            </a:r>
            <a:r>
              <a:rPr lang="en-US" altLang="ko-KR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D </a:t>
            </a:r>
            <a:r>
              <a:rPr lang="ko-KR" altLang="en-US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메트로배니아 플랫포머</a:t>
            </a:r>
            <a:r>
              <a:rPr lang="en-US" altLang="ko-KR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	</a:t>
            </a:r>
            <a:r>
              <a:rPr lang="ko-KR" altLang="en-US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시점</a:t>
            </a:r>
            <a:r>
              <a:rPr lang="en-US" altLang="ko-KR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	</a:t>
            </a:r>
            <a:r>
              <a:rPr lang="en-US" altLang="ko-KR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  </a:t>
            </a:r>
            <a:r>
              <a:rPr lang="ko-KR" altLang="en-US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사이드 뷰</a:t>
            </a:r>
            <a:endParaRPr lang="en-US" altLang="ko-KR" dirty="0" smtClean="0">
              <a:solidFill>
                <a:sysClr val="windowText" lastClr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2655108" y="1706278"/>
            <a:ext cx="1185706" cy="28151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6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기획서 일부</a:t>
            </a:r>
            <a:endParaRPr lang="en-US" altLang="ko-KR" sz="1600" dirty="0">
              <a:solidFill>
                <a:sysClr val="windowText" lastClr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965" y="3666417"/>
            <a:ext cx="1941840" cy="1080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9804" y="3659799"/>
            <a:ext cx="1906715" cy="108000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441" y="2121666"/>
            <a:ext cx="1913143" cy="108000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1109" y="5156845"/>
            <a:ext cx="1917551" cy="108000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88186" y="5099355"/>
            <a:ext cx="1906265" cy="1080000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4171079" y="3311728"/>
            <a:ext cx="940473" cy="216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40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진행 흐름도</a:t>
            </a:r>
            <a:endParaRPr lang="ko-KR" altLang="en-US" sz="1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903818" y="4808993"/>
            <a:ext cx="1482390" cy="216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4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시간 마법 회귀 설정</a:t>
            </a:r>
            <a:endParaRPr lang="ko-KR" altLang="en-US" sz="1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903818" y="6311207"/>
            <a:ext cx="1492131" cy="216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4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가로 </a:t>
            </a:r>
            <a:r>
              <a:rPr lang="ko-KR" altLang="en-US" sz="14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맵 레벨 디자인</a:t>
            </a:r>
            <a:endParaRPr lang="ko-KR" altLang="en-US" sz="1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074975" y="3311728"/>
            <a:ext cx="1140074" cy="216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4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시간 마법 종류</a:t>
            </a:r>
            <a:endParaRPr lang="ko-KR" altLang="en-US" sz="1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3609442" y="4808993"/>
            <a:ext cx="2063749" cy="216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4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오브젝트의 시간에 </a:t>
            </a:r>
            <a:r>
              <a:rPr lang="ko-KR" altLang="en-US" sz="140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따른 변화</a:t>
            </a:r>
            <a:endParaRPr lang="ko-KR" altLang="en-US" sz="1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3889960" y="6311207"/>
            <a:ext cx="1502715" cy="216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4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세로 맵 레벨 디자인</a:t>
            </a:r>
            <a:endParaRPr lang="ko-KR" altLang="en-US" sz="1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7006259" y="2106738"/>
            <a:ext cx="4320000" cy="1890797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ko-KR" altLang="en-US" sz="14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1. 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과거로 시간을 돌리기 위한 마녀의 모험이라는 컨셉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2. 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메트로배니아 장르로 게임 진행에 따라 </a:t>
            </a:r>
            <a:r>
              <a:rPr lang="ko-KR" altLang="en-US" sz="1400" dirty="0" smtClean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추가 스킬</a:t>
            </a:r>
            <a:r>
              <a:rPr lang="ko-KR" altLang="en-US" sz="14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과</a:t>
            </a:r>
            <a:r>
              <a:rPr lang="en-US" altLang="ko-KR" sz="1400" dirty="0" smtClean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1400" dirty="0" smtClean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맵 개방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3. 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유물을 모으면 시간의 힘이 강해져 스킬 해방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4. 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모든 유물을 모아 강해진 </a:t>
            </a:r>
            <a:r>
              <a:rPr lang="ko-KR" altLang="en-US" sz="1400" dirty="0" smtClean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시간의 힘으로 과거로 가면 클리어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5. 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시간 마법은 </a:t>
            </a:r>
            <a:r>
              <a:rPr lang="ko-KR" altLang="en-US" sz="1400" dirty="0" smtClean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회귀</a:t>
            </a:r>
            <a:r>
              <a:rPr lang="en-US" altLang="ko-KR" sz="1400" dirty="0" smtClean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1400" dirty="0" smtClean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정지</a:t>
            </a:r>
            <a:r>
              <a:rPr lang="en-US" altLang="ko-KR" sz="1400" dirty="0" smtClean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1400" dirty="0" smtClean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가속</a:t>
            </a:r>
            <a:r>
              <a:rPr lang="en-US" altLang="ko-KR" sz="1400" dirty="0" smtClean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6. 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오브젝트에 시간 마법 사용 가능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이로 길을 막는 퍼즐 해결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7. 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일정 오브젝트는 저항이 높아 유물을 모아야 마법 사용 가능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8689121" y="1695413"/>
            <a:ext cx="954275" cy="28151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6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기획 설명</a:t>
            </a:r>
            <a:endParaRPr lang="en-US" altLang="ko-KR" sz="1600" dirty="0">
              <a:solidFill>
                <a:sysClr val="windowText" lastClr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7006259" y="4557657"/>
            <a:ext cx="4320000" cy="664653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ko-KR" altLang="en-US" sz="14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1. 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졸업 작품으로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적절한 개발 난이도와 기획 난이도가 목표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14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 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메트로배니아 적인 맵 구성이 매우 어려움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pPr>
              <a:defRPr/>
            </a:pP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3. 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다양한 시간 마법을 컨트롤 할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UI, UX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설계 어려움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en-US" altLang="ko-KR" sz="1400" dirty="0">
              <a:solidFill>
                <a:sysClr val="windowText" lastClr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6974990" y="5361611"/>
            <a:ext cx="4320000" cy="949595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en-US" altLang="ko-KR" sz="1400" dirty="0" smtClean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&lt;</a:t>
            </a:r>
            <a:r>
              <a:rPr lang="ko-KR" altLang="en-US" sz="1400" dirty="0" smtClean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결론</a:t>
            </a:r>
            <a:r>
              <a:rPr lang="en-US" altLang="ko-KR" sz="1400" dirty="0" smtClean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&gt; </a:t>
            </a:r>
          </a:p>
          <a:p>
            <a:pPr>
              <a:defRPr/>
            </a:pP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팀원들간의 소통으로 많은 기획을 수정하기로 결정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졸업 작품은 좋은 게임보단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자신의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기술을 보여 줄 수 있는     게임이 중요하다는 것을 깨달음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en-US" altLang="ko-KR" sz="1400" dirty="0">
              <a:solidFill>
                <a:sysClr val="windowText" lastClr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8893027" y="4136837"/>
            <a:ext cx="546461" cy="28151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60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후기</a:t>
            </a:r>
            <a:endParaRPr lang="en-US" altLang="ko-KR" sz="1600" dirty="0">
              <a:solidFill>
                <a:sysClr val="windowText" lastClr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36190" y="2121666"/>
            <a:ext cx="1919337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283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라스트 원</a:t>
            </a:r>
            <a:endParaRPr lang="ko-KR" altLang="en-US" dirty="0">
              <a:solidFill>
                <a:srgbClr val="FF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717452" y="1308296"/>
            <a:ext cx="2520000" cy="10800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0" name="직선 연결선 9"/>
          <p:cNvCxnSpPr/>
          <p:nvPr/>
        </p:nvCxnSpPr>
        <p:spPr>
          <a:xfrm>
            <a:off x="6103732" y="1847037"/>
            <a:ext cx="0" cy="4523651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슬라이드 번호 개체 틀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54EA7-2DE1-4287-B182-9E3F397FDC6B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38" name="직사각형 37"/>
          <p:cNvSpPr/>
          <p:nvPr/>
        </p:nvSpPr>
        <p:spPr>
          <a:xfrm>
            <a:off x="5227388" y="781175"/>
            <a:ext cx="6126412" cy="48273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ko-KR" altLang="en-US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장르</a:t>
            </a:r>
            <a:r>
              <a:rPr lang="en-US" altLang="ko-KR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	:  2D </a:t>
            </a:r>
            <a:r>
              <a:rPr lang="ko-KR" altLang="en-US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추리 전략 </a:t>
            </a:r>
            <a:r>
              <a:rPr lang="ko-KR" altLang="en-US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게임</a:t>
            </a:r>
            <a:r>
              <a:rPr lang="en-US" altLang="ko-KR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		</a:t>
            </a:r>
            <a:r>
              <a:rPr lang="ko-KR" altLang="en-US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시점</a:t>
            </a:r>
            <a:r>
              <a:rPr lang="en-US" altLang="ko-KR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	:  </a:t>
            </a:r>
            <a:r>
              <a:rPr lang="ko-KR" altLang="en-US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탑 </a:t>
            </a:r>
            <a:r>
              <a:rPr lang="ko-KR" altLang="en-US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뷰</a:t>
            </a:r>
            <a:endParaRPr lang="en-US" altLang="ko-KR" dirty="0" smtClean="0">
              <a:solidFill>
                <a:sysClr val="windowText" lastClr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2655108" y="1706278"/>
            <a:ext cx="1185706" cy="28151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6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기획서 일부</a:t>
            </a:r>
            <a:endParaRPr lang="en-US" altLang="ko-KR" sz="1600" dirty="0">
              <a:solidFill>
                <a:sysClr val="windowText" lastClr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6180" y="2120079"/>
            <a:ext cx="1908550" cy="10800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770" y="2120079"/>
            <a:ext cx="1909924" cy="1080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5388" y="3659580"/>
            <a:ext cx="1915109" cy="108000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79133" y="5150975"/>
            <a:ext cx="1917242" cy="108000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9942" y="5168971"/>
            <a:ext cx="1926000" cy="108000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82333" y="3659799"/>
            <a:ext cx="1904501" cy="1080000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>
            <a:off x="1241498" y="6311207"/>
            <a:ext cx="688975" cy="216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4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UI </a:t>
            </a:r>
            <a:r>
              <a:rPr lang="ko-KR" altLang="en-US" sz="14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설계</a:t>
            </a:r>
            <a:endParaRPr lang="ko-KR" altLang="en-US" sz="1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3983912" y="3298618"/>
            <a:ext cx="1301342" cy="216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40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게임 진행 흐름도</a:t>
            </a:r>
            <a:endParaRPr lang="ko-KR" altLang="en-US" sz="1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3809646" y="6311207"/>
            <a:ext cx="1649871" cy="216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4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예외 상황에 대한 기획</a:t>
            </a:r>
            <a:endParaRPr lang="ko-KR" altLang="en-US" sz="1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1333848" y="3311728"/>
            <a:ext cx="632074" cy="216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4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세계관</a:t>
            </a:r>
            <a:endParaRPr lang="ko-KR" altLang="en-US" sz="1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4158208" y="4808993"/>
            <a:ext cx="952749" cy="216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40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생존자 직업</a:t>
            </a:r>
            <a:endParaRPr lang="ko-KR" altLang="en-US" sz="1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931017" y="4808993"/>
            <a:ext cx="1309936" cy="216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4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게임의 기획 방향</a:t>
            </a:r>
            <a:endParaRPr lang="ko-KR" altLang="en-US" sz="1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7006259" y="2106738"/>
            <a:ext cx="4320000" cy="154764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ko-KR" altLang="en-US" sz="14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1.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어딘지 모를 장소를 벗어나기 위하여 노력하는 컨셉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2. 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추리와 전략으로 </a:t>
            </a:r>
            <a:r>
              <a:rPr lang="ko-KR" altLang="en-US" sz="1400" dirty="0" smtClean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최후의 </a:t>
            </a:r>
            <a:r>
              <a:rPr lang="en-US" altLang="ko-KR" sz="1400" dirty="0" smtClean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</a:t>
            </a:r>
            <a:r>
              <a:rPr lang="ko-KR" altLang="en-US" sz="1400" dirty="0" smtClean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인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 되면 클리어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3.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범인이 정해진 것이 아닌 게임 중에 자신이 선택할 수 있음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4.  </a:t>
            </a:r>
            <a:r>
              <a:rPr lang="ko-KR" altLang="en-US" sz="1400" dirty="0" err="1" smtClean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파밍을</a:t>
            </a:r>
            <a:r>
              <a:rPr lang="ko-KR" altLang="en-US" sz="1400" dirty="0" smtClean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통한 아이템 제작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으로 진행되는 전략 게임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5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 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죽은 시체의 발견을 통하여 </a:t>
            </a:r>
            <a:r>
              <a:rPr lang="ko-KR" altLang="en-US" sz="1400" dirty="0" smtClean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범인을 찾는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추리 게임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6. 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죽어도 즐길 수 있는 원혼 캐릭터 설정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7. 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캐릭터 별로 직업을 가져 다양한 변수 창출이 가능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8689121" y="1695413"/>
            <a:ext cx="954275" cy="28151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6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기획 설명</a:t>
            </a:r>
            <a:endParaRPr lang="en-US" altLang="ko-KR" sz="1600" dirty="0">
              <a:solidFill>
                <a:sysClr val="windowText" lastClr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7006259" y="4188334"/>
            <a:ext cx="4320000" cy="132212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ko-KR" altLang="en-US" sz="14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1. 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졸업 작품 후의 기획으로 경험한 것을 최대한 포함하려 함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pPr>
              <a:defRPr/>
            </a:pP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 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공동 기획을 위해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1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게임의 방향과 </a:t>
            </a:r>
            <a:r>
              <a:rPr lang="ko-KR" altLang="en-US" sz="14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기획의 방향 </a:t>
            </a:r>
            <a:r>
              <a:rPr lang="ko-KR" altLang="en-US" sz="1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중점을 </a:t>
            </a:r>
            <a:r>
              <a:rPr lang="ko-KR" altLang="en-US" sz="14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명시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3. 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게임 </a:t>
            </a:r>
            <a:r>
              <a:rPr lang="ko-KR" altLang="en-US" sz="14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진행 도중 발생할 여러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예외들을 </a:t>
            </a:r>
            <a:r>
              <a:rPr lang="ko-KR" altLang="en-US" sz="14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미리 예측한 기획 추구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4. 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꾸미기 </a:t>
            </a:r>
            <a:r>
              <a:rPr lang="ko-KR" altLang="en-US" sz="14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위한 기획의 요소를 빼고</a:t>
            </a:r>
            <a:r>
              <a:rPr lang="en-US" altLang="ko-KR" sz="14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</a:t>
            </a:r>
            <a:r>
              <a:rPr lang="ko-KR" altLang="en-US" sz="14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게임의 뼈대를 튼튼하게 하기 위한 기획을 하려 함</a:t>
            </a:r>
            <a:r>
              <a:rPr lang="en-US" altLang="ko-KR" sz="14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 </a:t>
            </a: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5. 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다만 </a:t>
            </a:r>
            <a:r>
              <a:rPr lang="ko-KR" altLang="en-US" sz="14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그로 인하여 기획의 진행 속도가 매우 </a:t>
            </a:r>
            <a:r>
              <a:rPr lang="ko-KR" altLang="en-US" sz="1400" dirty="0" err="1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느려짐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en-US" altLang="ko-KR" sz="1400" dirty="0">
              <a:solidFill>
                <a:sysClr val="windowText" lastClr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7006257" y="5649088"/>
            <a:ext cx="4320000" cy="70726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en-US" altLang="ko-KR" sz="1400" dirty="0" smtClean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&lt;</a:t>
            </a:r>
            <a:r>
              <a:rPr lang="ko-KR" altLang="en-US" sz="1400" dirty="0" smtClean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결론</a:t>
            </a:r>
            <a:r>
              <a:rPr lang="en-US" altLang="ko-KR" sz="1400" dirty="0" smtClean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&gt;</a:t>
            </a:r>
          </a:p>
          <a:p>
            <a:pPr>
              <a:defRPr/>
            </a:pPr>
            <a:r>
              <a:rPr lang="en-US" altLang="ko-KR" sz="14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1400" dirty="0" smtClean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1400" dirty="0" smtClean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14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좋은 내용</a:t>
            </a:r>
            <a:r>
              <a:rPr lang="en-US" altLang="ko-KR" sz="14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1400" dirty="0" err="1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가독성</a:t>
            </a:r>
            <a:r>
              <a:rPr lang="ko-KR" altLang="en-US" sz="14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등도 중요하지만 결국 절대적인 분량이     부족하면 미완성된 기획이 될 수 밖에 없다는 것을 깨달음</a:t>
            </a:r>
            <a:r>
              <a:rPr lang="en-US" altLang="ko-KR" sz="14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en-US" altLang="ko-KR" sz="1400" dirty="0" smtClean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8893027" y="3767514"/>
            <a:ext cx="546461" cy="28151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60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후기</a:t>
            </a:r>
            <a:endParaRPr lang="en-US" altLang="ko-KR" sz="1600" dirty="0">
              <a:solidFill>
                <a:sysClr val="windowText" lastClr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2978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그림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9766" y="4254681"/>
            <a:ext cx="1168155" cy="1440000"/>
          </a:xfrm>
          <a:prstGeom prst="rect">
            <a:avLst/>
          </a:prstGeom>
        </p:spPr>
      </p:pic>
      <p:sp>
        <p:nvSpPr>
          <p:cNvPr id="8" name="제목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드래곤 플라이트</a:t>
            </a:r>
            <a:endParaRPr lang="ko-KR" altLang="en-US" dirty="0">
              <a:solidFill>
                <a:srgbClr val="FF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717452" y="1308296"/>
            <a:ext cx="3600000" cy="10800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0" name="직선 연결선 9"/>
          <p:cNvCxnSpPr/>
          <p:nvPr/>
        </p:nvCxnSpPr>
        <p:spPr>
          <a:xfrm>
            <a:off x="6103732" y="1847037"/>
            <a:ext cx="0" cy="4523651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>
          <a:xfrm>
            <a:off x="4079319" y="3679176"/>
            <a:ext cx="1785909" cy="32591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4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몬스터 처치 후 동전 드랍</a:t>
            </a:r>
            <a:endParaRPr lang="ko-KR" altLang="en-US" sz="1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006259" y="2161007"/>
            <a:ext cx="4320000" cy="184408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ko-KR" altLang="en-US" sz="14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1.  A, D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키를 사용한 캐릭터 이동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공격은 자동 공격</a:t>
            </a:r>
            <a:endParaRPr lang="en-US" altLang="ko-KR" sz="1400" dirty="0" smtClean="0">
              <a:solidFill>
                <a:sysClr val="windowText" lastClr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defRPr/>
            </a:pP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2.  5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라인 동시에 출현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몬스터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종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보스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종</a:t>
            </a:r>
            <a:endParaRPr lang="en-US" altLang="ko-KR" sz="1400" dirty="0" smtClean="0">
              <a:solidFill>
                <a:sysClr val="windowText" lastClr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defRPr/>
            </a:pP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3. 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숲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설산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황무지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화산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공허 등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5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종의 맵</a:t>
            </a:r>
            <a:endParaRPr lang="en-US" altLang="ko-KR" sz="1400" dirty="0" smtClean="0">
              <a:solidFill>
                <a:sysClr val="windowText" lastClr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defRPr/>
            </a:pP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4. 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맵 진행에 따른 난이도 상승</a:t>
            </a:r>
            <a:endParaRPr lang="en-US" altLang="ko-KR" sz="1400" dirty="0" smtClean="0">
              <a:solidFill>
                <a:sysClr val="windowText" lastClr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defRPr/>
            </a:pP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5. 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몬스터 처치 시 동전 드랍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동전으로 캐릭터 강화 가능</a:t>
            </a:r>
            <a:endParaRPr lang="en-US" altLang="ko-KR" sz="1400" dirty="0" smtClean="0">
              <a:solidFill>
                <a:sysClr val="windowText" lastClr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defRPr/>
            </a:pP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6. 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공격력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공격 속도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HP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회복 등의 강화</a:t>
            </a:r>
            <a:endParaRPr lang="en-US" altLang="ko-KR" sz="1400" dirty="0" smtClean="0">
              <a:solidFill>
                <a:sysClr val="windowText" lastClr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defRPr/>
            </a:pP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7. 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이동 거리로 랭킹 시스템 구현</a:t>
            </a:r>
            <a:endParaRPr lang="en-US" altLang="ko-KR" sz="1400" dirty="0" smtClean="0">
              <a:solidFill>
                <a:sysClr val="windowText" lastClr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8" name="슬라이드 번호 개체 틀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54EA7-2DE1-4287-B182-9E3F397FDC6B}" type="slidenum">
              <a:rPr lang="ko-KR" altLang="en-US" smtClean="0"/>
              <a:t>8</a:t>
            </a:fld>
            <a:endParaRPr lang="ko-KR" altLang="en-US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213" y="2125430"/>
            <a:ext cx="1168155" cy="1440000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7436" y="2138357"/>
            <a:ext cx="1168155" cy="1440000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1029" y="4254681"/>
            <a:ext cx="1168155" cy="1440000"/>
          </a:xfrm>
          <a:prstGeom prst="rect">
            <a:avLst/>
          </a:prstGeom>
        </p:spPr>
      </p:pic>
      <p:sp>
        <p:nvSpPr>
          <p:cNvPr id="24" name="직사각형 23"/>
          <p:cNvSpPr/>
          <p:nvPr/>
        </p:nvSpPr>
        <p:spPr>
          <a:xfrm>
            <a:off x="1445906" y="5817832"/>
            <a:ext cx="1872761" cy="32591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4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일정 거리 이동 후 맵 변경</a:t>
            </a:r>
            <a:endParaRPr lang="ko-KR" altLang="en-US" sz="1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717452" y="3652953"/>
            <a:ext cx="1633580" cy="32591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40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일정 시간 마다 </a:t>
            </a:r>
            <a:r>
              <a:rPr lang="ko-KR" altLang="en-US" sz="1400" dirty="0" err="1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화염구</a:t>
            </a:r>
            <a:endParaRPr lang="ko-KR" altLang="en-US" sz="1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64865" y="2141584"/>
            <a:ext cx="1184950" cy="14400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47952" y="4254681"/>
            <a:ext cx="1195743" cy="1440000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00539" y="4254681"/>
            <a:ext cx="1194419" cy="1440000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46221" y="4281158"/>
            <a:ext cx="1197070" cy="1440000"/>
          </a:xfrm>
          <a:prstGeom prst="rect">
            <a:avLst/>
          </a:prstGeom>
        </p:spPr>
      </p:pic>
      <p:sp>
        <p:nvSpPr>
          <p:cNvPr id="28" name="직사각형 27"/>
          <p:cNvSpPr/>
          <p:nvPr/>
        </p:nvSpPr>
        <p:spPr>
          <a:xfrm>
            <a:off x="2757875" y="3652953"/>
            <a:ext cx="991366" cy="32591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4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능력치 강화</a:t>
            </a:r>
            <a:endParaRPr lang="ko-KR" altLang="en-US" sz="1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4317997" y="5821977"/>
            <a:ext cx="653517" cy="32591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4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보스 </a:t>
            </a:r>
            <a:r>
              <a:rPr lang="ko-KR" altLang="en-US" sz="1400" dirty="0" err="1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몹</a:t>
            </a:r>
            <a:endParaRPr lang="ko-KR" altLang="en-US" sz="1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8423761" y="4254681"/>
            <a:ext cx="1791365" cy="28151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16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Python </a:t>
            </a:r>
            <a:r>
              <a:rPr lang="ko-KR" altLang="en-US" sz="16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코드 일부</a:t>
            </a:r>
            <a:endParaRPr lang="en-US" altLang="ko-KR" sz="1600" dirty="0">
              <a:solidFill>
                <a:sysClr val="windowText" lastClr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94487" y="4785785"/>
            <a:ext cx="1061027" cy="1080000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995991" y="4785785"/>
            <a:ext cx="2545208" cy="1080000"/>
          </a:xfrm>
          <a:prstGeom prst="rect">
            <a:avLst/>
          </a:prstGeom>
        </p:spPr>
      </p:pic>
      <p:pic>
        <p:nvPicPr>
          <p:cNvPr id="37" name="그림 3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29474" y="4785785"/>
            <a:ext cx="992557" cy="1080000"/>
          </a:xfrm>
          <a:prstGeom prst="rect">
            <a:avLst/>
          </a:prstGeom>
        </p:spPr>
      </p:pic>
      <p:sp>
        <p:nvSpPr>
          <p:cNvPr id="38" name="직사각형 37"/>
          <p:cNvSpPr/>
          <p:nvPr/>
        </p:nvSpPr>
        <p:spPr>
          <a:xfrm>
            <a:off x="5227388" y="636383"/>
            <a:ext cx="6126412" cy="79383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ko-KR" altLang="en-US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장르</a:t>
            </a:r>
            <a:r>
              <a:rPr lang="en-US" altLang="ko-KR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	:  </a:t>
            </a:r>
            <a:r>
              <a:rPr lang="ko-KR" altLang="en-US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종 스크롤 액션 슈팅게임</a:t>
            </a:r>
            <a:r>
              <a:rPr lang="en-US" altLang="ko-KR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	</a:t>
            </a:r>
            <a:r>
              <a:rPr lang="ko-KR" altLang="en-US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시점</a:t>
            </a:r>
            <a:r>
              <a:rPr lang="en-US" altLang="ko-KR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	:  </a:t>
            </a:r>
            <a:r>
              <a:rPr lang="ko-KR" altLang="en-US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탑 뷰</a:t>
            </a:r>
            <a:r>
              <a:rPr lang="en-US" altLang="ko-KR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	</a:t>
            </a:r>
            <a:endParaRPr lang="en-US" altLang="ko-KR" dirty="0" smtClean="0">
              <a:solidFill>
                <a:sysClr val="windowText" lastClr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defRPr/>
            </a:pPr>
            <a:r>
              <a:rPr lang="ko-KR" altLang="en-US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제작 </a:t>
            </a:r>
            <a:r>
              <a:rPr lang="ko-KR" altLang="en-US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툴</a:t>
            </a:r>
            <a:r>
              <a:rPr lang="en-US" altLang="ko-KR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	:  </a:t>
            </a:r>
            <a:r>
              <a:rPr lang="en-US" altLang="ko-KR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Python			</a:t>
            </a:r>
            <a:r>
              <a:rPr lang="ko-KR" altLang="en-US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제작 </a:t>
            </a:r>
            <a:r>
              <a:rPr lang="ko-KR" altLang="en-US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인원 </a:t>
            </a:r>
            <a:r>
              <a:rPr lang="en-US" altLang="ko-KR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	:  1</a:t>
            </a:r>
            <a:r>
              <a:rPr lang="ko-KR" altLang="en-US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인</a:t>
            </a:r>
            <a:endParaRPr lang="en-US" altLang="ko-KR" dirty="0">
              <a:solidFill>
                <a:sysClr val="windowText" lastClr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2655108" y="1706278"/>
            <a:ext cx="1185706" cy="28151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6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인 게임 화면</a:t>
            </a:r>
            <a:endParaRPr lang="en-US" altLang="ko-KR" sz="1600" dirty="0">
              <a:solidFill>
                <a:sysClr val="windowText" lastClr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8689121" y="1706278"/>
            <a:ext cx="954275" cy="28151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6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게임 설명</a:t>
            </a:r>
            <a:endParaRPr lang="en-US" altLang="ko-KR" sz="1600" dirty="0">
              <a:solidFill>
                <a:sysClr val="windowText" lastClr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58878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2D </a:t>
            </a:r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배틀 아레나</a:t>
            </a:r>
            <a:endParaRPr lang="ko-KR" altLang="en-US" dirty="0">
              <a:solidFill>
                <a:srgbClr val="FF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717452" y="1308296"/>
            <a:ext cx="3600000" cy="10800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0" name="직선 연결선 9"/>
          <p:cNvCxnSpPr/>
          <p:nvPr/>
        </p:nvCxnSpPr>
        <p:spPr>
          <a:xfrm>
            <a:off x="6103732" y="1847037"/>
            <a:ext cx="0" cy="4523651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2655108" y="1706278"/>
            <a:ext cx="1185706" cy="28151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6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인 게임 화면</a:t>
            </a:r>
            <a:endParaRPr lang="en-US" altLang="ko-KR" sz="1600" dirty="0">
              <a:solidFill>
                <a:sysClr val="windowText" lastClr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974585" y="3679175"/>
            <a:ext cx="1179101" cy="32591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4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게임 시작 및 맵</a:t>
            </a:r>
            <a:endParaRPr lang="ko-KR" altLang="en-US" sz="1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006259" y="2161006"/>
            <a:ext cx="4320000" cy="151816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ko-KR" altLang="en-US" sz="14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1.   ID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와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IP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를 입력하여 게임 시작</a:t>
            </a:r>
            <a:endParaRPr lang="en-US" altLang="ko-KR" sz="1400" dirty="0" smtClean="0">
              <a:solidFill>
                <a:sysClr val="windowText" lastClr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defRPr/>
            </a:pP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2. 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랜덤 위치에서 플레이어 시작</a:t>
            </a:r>
            <a:endParaRPr lang="en-US" altLang="ko-KR" sz="1400" dirty="0" smtClean="0">
              <a:solidFill>
                <a:sysClr val="windowText" lastClr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3. 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매판 랜덤 벽 생성으로 인한 랜덤 맵</a:t>
            </a:r>
            <a:endParaRPr lang="en-US" altLang="ko-KR" sz="1400" dirty="0" smtClean="0">
              <a:solidFill>
                <a:sysClr val="windowText" lastClr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4.  WASD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로 이동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마우스 왼쪽 클릭으로 총 발사</a:t>
            </a:r>
            <a:endParaRPr lang="en-US" altLang="ko-KR" sz="1400" dirty="0" smtClean="0">
              <a:solidFill>
                <a:sysClr val="windowText" lastClr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5. 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탄알 소진 시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R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로 재장전</a:t>
            </a:r>
            <a:endParaRPr lang="en-US" altLang="ko-KR" sz="1400" dirty="0" smtClean="0">
              <a:solidFill>
                <a:sysClr val="windowText" lastClr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8" name="슬라이드 번호 개체 틀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54EA7-2DE1-4287-B182-9E3F397FDC6B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8689121" y="1706278"/>
            <a:ext cx="954275" cy="28151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6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게임 설명</a:t>
            </a:r>
            <a:endParaRPr lang="en-US" altLang="ko-KR" sz="1600" dirty="0">
              <a:solidFill>
                <a:sysClr val="windowText" lastClr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088806" y="5759520"/>
            <a:ext cx="1707225" cy="32591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40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다른 플레이어와의 전투</a:t>
            </a:r>
            <a:endParaRPr lang="ko-KR" altLang="en-US" sz="1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065834" y="3679175"/>
            <a:ext cx="1753170" cy="32591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4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ID, IP </a:t>
            </a:r>
            <a:r>
              <a:rPr lang="ko-KR" altLang="en-US" sz="14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입력 타이틀 화면</a:t>
            </a:r>
            <a:endParaRPr lang="ko-KR" altLang="en-US" sz="1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3523946" y="5759519"/>
            <a:ext cx="2071892" cy="32591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4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HP </a:t>
            </a:r>
            <a:r>
              <a:rPr lang="ko-KR" altLang="en-US" sz="14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소진으로 인한 게임 패배</a:t>
            </a:r>
            <a:endParaRPr lang="ko-KR" altLang="en-US" sz="1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8366651" y="4123726"/>
            <a:ext cx="1791365" cy="28151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16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C++ </a:t>
            </a:r>
            <a:r>
              <a:rPr lang="ko-KR" altLang="en-US" sz="16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코드 일부</a:t>
            </a:r>
            <a:endParaRPr lang="en-US" altLang="ko-KR" sz="1600" dirty="0">
              <a:solidFill>
                <a:sysClr val="windowText" lastClr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5227388" y="636383"/>
            <a:ext cx="6126412" cy="79383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ko-KR" altLang="en-US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장르</a:t>
            </a:r>
            <a:r>
              <a:rPr lang="en-US" altLang="ko-KR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	</a:t>
            </a:r>
            <a:r>
              <a:rPr lang="en-US" altLang="ko-KR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 2D </a:t>
            </a:r>
            <a:r>
              <a:rPr lang="ko-KR" altLang="en-US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온라인 슈팅 게임</a:t>
            </a:r>
            <a:r>
              <a:rPr lang="en-US" altLang="ko-KR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	</a:t>
            </a:r>
            <a:r>
              <a:rPr lang="ko-KR" altLang="en-US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시점</a:t>
            </a:r>
            <a:r>
              <a:rPr lang="en-US" altLang="ko-KR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	:  </a:t>
            </a:r>
            <a:r>
              <a:rPr lang="ko-KR" altLang="en-US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탑 뷰</a:t>
            </a:r>
            <a:r>
              <a:rPr lang="en-US" altLang="ko-KR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	</a:t>
            </a:r>
          </a:p>
          <a:p>
            <a:pPr>
              <a:defRPr/>
            </a:pPr>
            <a:r>
              <a:rPr lang="ko-KR" altLang="en-US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제작 </a:t>
            </a:r>
            <a:r>
              <a:rPr lang="ko-KR" altLang="en-US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툴</a:t>
            </a:r>
            <a:r>
              <a:rPr lang="en-US" altLang="ko-KR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	:  </a:t>
            </a:r>
            <a:r>
              <a:rPr lang="en-US" altLang="ko-KR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C++</a:t>
            </a:r>
            <a:r>
              <a:rPr lang="ko-KR" altLang="en-US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			</a:t>
            </a:r>
            <a:r>
              <a:rPr lang="ko-KR" altLang="en-US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제작 </a:t>
            </a:r>
            <a:r>
              <a:rPr lang="ko-KR" altLang="en-US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인원 </a:t>
            </a:r>
            <a:r>
              <a:rPr lang="en-US" altLang="ko-KR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	:  2</a:t>
            </a:r>
            <a:r>
              <a:rPr lang="ko-KR" altLang="en-US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인</a:t>
            </a:r>
            <a:endParaRPr lang="en-US" altLang="ko-KR" dirty="0">
              <a:solidFill>
                <a:sysClr val="windowText" lastClr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229" y="2160754"/>
            <a:ext cx="2080385" cy="1440000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2228" y="4157938"/>
            <a:ext cx="2080385" cy="1440000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23946" y="4178352"/>
            <a:ext cx="2080385" cy="1440000"/>
          </a:xfrm>
          <a:prstGeom prst="rect">
            <a:avLst/>
          </a:prstGeom>
        </p:spPr>
      </p:pic>
      <p:pic>
        <p:nvPicPr>
          <p:cNvPr id="39" name="그림 3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23947" y="2161007"/>
            <a:ext cx="2080385" cy="1440000"/>
          </a:xfrm>
          <a:prstGeom prst="rect">
            <a:avLst/>
          </a:prstGeom>
        </p:spPr>
      </p:pic>
      <p:pic>
        <p:nvPicPr>
          <p:cNvPr id="40" name="그림 3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53187" y="4670997"/>
            <a:ext cx="618621" cy="1080000"/>
          </a:xfrm>
          <a:prstGeom prst="rect">
            <a:avLst/>
          </a:prstGeom>
        </p:spPr>
      </p:pic>
      <p:pic>
        <p:nvPicPr>
          <p:cNvPr id="41" name="그림 4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15126" y="4670997"/>
            <a:ext cx="516592" cy="1080000"/>
          </a:xfrm>
          <a:prstGeom prst="rect">
            <a:avLst/>
          </a:prstGeom>
        </p:spPr>
      </p:pic>
      <p:pic>
        <p:nvPicPr>
          <p:cNvPr id="42" name="그림 4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52096" y="4670997"/>
            <a:ext cx="1437025" cy="1080000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872483" y="4679519"/>
            <a:ext cx="757421" cy="1080000"/>
          </a:xfrm>
          <a:prstGeom prst="rect">
            <a:avLst/>
          </a:prstGeom>
        </p:spPr>
      </p:pic>
      <p:pic>
        <p:nvPicPr>
          <p:cNvPr id="44" name="그림 4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836757" y="4679519"/>
            <a:ext cx="1237604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256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727</TotalTime>
  <Words>1195</Words>
  <Application>Microsoft Office PowerPoint</Application>
  <PresentationFormat>와이드스크린</PresentationFormat>
  <Paragraphs>208</Paragraphs>
  <Slides>12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6" baseType="lpstr">
      <vt:lpstr>맑은 고딕</vt:lpstr>
      <vt:lpstr>배달의민족 주아</vt:lpstr>
      <vt:lpstr>Arial</vt:lpstr>
      <vt:lpstr>Office 테마</vt:lpstr>
      <vt:lpstr>Game Designer</vt:lpstr>
      <vt:lpstr>게임 기획 경험</vt:lpstr>
      <vt:lpstr>게임 개발 경험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임건호</dc:title>
  <dc:creator>User</dc:creator>
  <cp:lastModifiedBy>User</cp:lastModifiedBy>
  <cp:revision>297</cp:revision>
  <dcterms:created xsi:type="dcterms:W3CDTF">2021-09-25T14:00:26Z</dcterms:created>
  <dcterms:modified xsi:type="dcterms:W3CDTF">2021-10-13T05:20:34Z</dcterms:modified>
</cp:coreProperties>
</file>